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slide" Target="slide16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Kroz </a:t>
            </a:r>
            <a:r>
              <a:rPr lang="hr-HR"/>
              <a:t>četiri toplinska pojasa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953626" y="28555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Argentina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953626" y="54326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Meksiko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953626" y="414408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Brazil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kojoj latinoameričkoj državi je nadmorska visina glavni klimatski čimbenik, kako je prikazano na slici?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AA5C16F-B662-446E-B163-2AE4FE8B3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00" y="2855520"/>
            <a:ext cx="6105741" cy="340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552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Odaberi graf koji prikazuje prostor suhe snježno-šumske klime.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3226FE-6A85-4FB0-AAB6-CA2283B1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45" y="1443031"/>
            <a:ext cx="5358031" cy="498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hlinkClick r:id="rId3" action="ppaction://hlinksldjump"/>
            <a:extLst>
              <a:ext uri="{FF2B5EF4-FFF2-40B4-BE49-F238E27FC236}">
                <a16:creationId xmlns:a16="http://schemas.microsoft.com/office/drawing/2014/main" id="{AF5141C2-295F-4208-BC66-6B586AC0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82" y="2772725"/>
            <a:ext cx="1517298" cy="2402390"/>
          </a:xfrm>
          <a:prstGeom prst="rect">
            <a:avLst/>
          </a:prstGeom>
        </p:spPr>
      </p:pic>
      <p:pic>
        <p:nvPicPr>
          <p:cNvPr id="14" name="Slika 13">
            <a:hlinkClick r:id="rId5" action="ppaction://hlinksldjump"/>
            <a:extLst>
              <a:ext uri="{FF2B5EF4-FFF2-40B4-BE49-F238E27FC236}">
                <a16:creationId xmlns:a16="http://schemas.microsoft.com/office/drawing/2014/main" id="{90E6CDBF-E44F-4F24-B638-1C8C9BB57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076" y="2821534"/>
            <a:ext cx="1532565" cy="2412754"/>
          </a:xfrm>
          <a:prstGeom prst="rect">
            <a:avLst/>
          </a:prstGeom>
        </p:spPr>
      </p:pic>
      <p:pic>
        <p:nvPicPr>
          <p:cNvPr id="16" name="Slika 15">
            <a:hlinkClick r:id="rId5" action="ppaction://hlinksldjump"/>
            <a:extLst>
              <a:ext uri="{FF2B5EF4-FFF2-40B4-BE49-F238E27FC236}">
                <a16:creationId xmlns:a16="http://schemas.microsoft.com/office/drawing/2014/main" id="{31719243-58EC-4FEB-97CD-BC5112304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125" y="2821533"/>
            <a:ext cx="1532564" cy="23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Dva toplinska pojasa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Četiri toplinska pojasa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Tri toplinska pojasa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Pet toplinskih pojaseva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Američki kontinenti pružaju se kroz: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Kalifornijska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Golfska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Humboldtova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Labradorska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Topla morska struja koja ublažava zime na jugoistočnim obalama SAD-a naziva se: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Amazoniju 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Meksiko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Nizinu oko Mississippija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 SAD-a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</a:t>
            </a:r>
            <a:r>
              <a:rPr lang="hr-HR" sz="2800" i="1" dirty="0" err="1"/>
              <a:t>Selva</a:t>
            </a:r>
            <a:r>
              <a:rPr lang="hr-HR" sz="2800" i="1" dirty="0"/>
              <a:t> </a:t>
            </a:r>
            <a:r>
              <a:rPr lang="hr-HR" sz="2800" dirty="0"/>
              <a:t>je drugi naziv za: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126</Words>
  <Application>Microsoft Office PowerPoint</Application>
  <PresentationFormat>Široki zaslon</PresentationFormat>
  <Paragraphs>33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Kroz četiri toplinska pojasa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2021-08-15T14:50:27Z</dcterms:modified>
</cp:coreProperties>
</file>